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3" r:id="rId6"/>
    <p:sldId id="260" r:id="rId7"/>
    <p:sldId id="264" r:id="rId8"/>
    <p:sldId id="261" r:id="rId9"/>
    <p:sldId id="265" r:id="rId10"/>
    <p:sldId id="262" r:id="rId11"/>
    <p:sldId id="266" r:id="rId1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67"/>
  </p:normalViewPr>
  <p:slideViewPr>
    <p:cSldViewPr snapToGrid="0" snapToObjects="1">
      <p:cViewPr varScale="1">
        <p:scale>
          <a:sx n="90" d="100"/>
          <a:sy n="90" d="100"/>
        </p:scale>
        <p:origin x="54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6A4D4E-EAE7-7E49-BEFC-A32F020685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4518DB-7365-D241-AEC3-569855C98F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818220-48CA-6844-9D09-AF8B1B42C2D1}" type="datetimeFigureOut">
              <a:rPr lang="en-US"/>
              <a:pPr>
                <a:defRPr/>
              </a:pPr>
              <a:t>10/2/2020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D432EDA-EF5A-BC41-B70B-227EA61C0C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A465F36-AD7C-8D46-BB53-CD0925CD1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102F8-F876-4046-BCCD-4C47047B4B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93351-D7EC-A044-BCFE-3DCAF74C3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F979DDF-C658-664E-ADA9-A03C6D4B7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920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2130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1228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8945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5456" y="257695"/>
            <a:ext cx="6833060" cy="325226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95456" y="3740583"/>
            <a:ext cx="6833059" cy="1671925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 Name</a:t>
            </a:r>
            <a:br>
              <a:rPr lang="en-US" dirty="0"/>
            </a:br>
            <a:r>
              <a:rPr lang="en-US" b="0" dirty="0"/>
              <a:t>Speaker Institution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3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26B3C-DD9A-5F47-92DC-8D0C2397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822369-DD4F-A64F-8FBE-460AAB12AF27}" type="datetimeFigureOut">
              <a:rPr lang="en-US"/>
              <a:pPr>
                <a:defRPr/>
              </a:pPr>
              <a:t>10/2/2020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99C88-5FC5-3C45-B4A6-CD23B4019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170D4-10D2-FC49-8933-460869B08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E15B82-B716-3E4F-A62D-764CBC6164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7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EB4BA-77F7-854C-9381-CCB677264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E251E4-A4F5-8049-9403-568B14079F31}" type="datetimeFigureOut">
              <a:rPr lang="en-US"/>
              <a:pPr>
                <a:defRPr/>
              </a:pPr>
              <a:t>10/2/2020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FDA10-CF2C-E94E-B88E-E5C766CC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8CB88-E26B-2746-81F1-E61FAFAA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21FD50D-FD06-CC41-9B36-AE578ECBC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5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63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73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091" y="1825625"/>
            <a:ext cx="5742709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15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220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17" y="365125"/>
            <a:ext cx="11665527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618" y="1681163"/>
            <a:ext cx="57389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618" y="2505075"/>
            <a:ext cx="573895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6118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6118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75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61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21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4" y="332509"/>
            <a:ext cx="4476461" cy="172489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32509"/>
            <a:ext cx="6172200" cy="55364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64" y="2057400"/>
            <a:ext cx="44764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518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43B04-3909-9F45-BCD9-03CE9A6E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FEE9921-C18A-604F-9069-8A997880C8BA}" type="datetimeFigureOut">
              <a:rPr lang="en-US"/>
              <a:pPr>
                <a:defRPr/>
              </a:pPr>
              <a:t>10/2/2020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2B96B-090F-4348-BB84-288C0C15C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F4324-0123-B845-8B65-CB856CF8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8D5A93-B5B0-5D49-BF64-FE44E597D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8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F5FBAF6-927D-8E42-806C-9682F08AD1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7091" y="365125"/>
            <a:ext cx="11610109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C715126-FB0B-C442-B926-BAAEB1BFA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77091" y="1825625"/>
            <a:ext cx="1161010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98B250AD-5EEA-C24D-8F00-A6428F0E3A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11775" y="1122363"/>
            <a:ext cx="6564313" cy="2387600"/>
          </a:xfrm>
        </p:spPr>
        <p:txBody>
          <a:bodyPr/>
          <a:lstStyle/>
          <a:p>
            <a:endParaRPr lang="en-US" altLang="en-US" dirty="0"/>
          </a:p>
        </p:txBody>
      </p:sp>
      <p:sp>
        <p:nvSpPr>
          <p:cNvPr id="14338" name="Subtitle 2">
            <a:extLst>
              <a:ext uri="{FF2B5EF4-FFF2-40B4-BE49-F238E27FC236}">
                <a16:creationId xmlns:a16="http://schemas.microsoft.com/office/drawing/2014/main" id="{252F0D66-137E-FE47-8C21-F6B35E5632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11775" y="3602038"/>
            <a:ext cx="6564313" cy="1655762"/>
          </a:xfrm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891" y="1432227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690510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0D6F-05A3-4431-9547-40D03B9C4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E2CB-A21B-4E3C-9C73-985D88865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0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0DA75EEC-E50A-0844-B502-D1E32D5357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This talk will follow the topical structure suggested by the ABP: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78EB8F-E836-451E-9FA2-0AA22A1DB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39" y="1780180"/>
            <a:ext cx="11322321" cy="413731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891" y="1432227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Management and Treatment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891" y="1432227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674829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B85DD-B5C7-4838-B2C0-CA2D921AB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9C5EC-424D-4808-B872-FD08334368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563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891" y="1432227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3723866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998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891" y="1432227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792047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A7511-5026-4D83-8E58-9B4A80FFB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25D41-78D8-42CD-8E5D-ED9206F50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028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A156A716-7857-D34B-9CDB-2C2B37804448}" vid="{94BA6E4C-853C-4A43-B92C-A561C3530A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</TotalTime>
  <Words>77</Words>
  <Application>Microsoft Office PowerPoint</Application>
  <PresentationFormat>Widescreen</PresentationFormat>
  <Paragraphs>26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This talk will follow the topical structure suggested by the ABP: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Jones</dc:creator>
  <cp:lastModifiedBy>Cassie McGarigle</cp:lastModifiedBy>
  <cp:revision>7</cp:revision>
  <dcterms:created xsi:type="dcterms:W3CDTF">2020-10-02T16:01:30Z</dcterms:created>
  <dcterms:modified xsi:type="dcterms:W3CDTF">2020-10-02T22:38:14Z</dcterms:modified>
</cp:coreProperties>
</file>