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sldIdLst>
    <p:sldId id="256" r:id="rId5"/>
    <p:sldId id="257" r:id="rId6"/>
    <p:sldId id="258" r:id="rId7"/>
    <p:sldId id="259" r:id="rId8"/>
    <p:sldId id="263" r:id="rId9"/>
    <p:sldId id="260" r:id="rId10"/>
    <p:sldId id="264" r:id="rId11"/>
    <p:sldId id="261" r:id="rId12"/>
    <p:sldId id="265" r:id="rId13"/>
    <p:sldId id="262" r:id="rId14"/>
    <p:sldId id="266" r:id="rId15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7"/>
  </p:normalViewPr>
  <p:slideViewPr>
    <p:cSldViewPr snapToGrid="0" snapToObjects="1">
      <p:cViewPr varScale="1">
        <p:scale>
          <a:sx n="110" d="100"/>
          <a:sy n="110" d="100"/>
        </p:scale>
        <p:origin x="51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6A4D4E-EAE7-7E49-BEFC-A32F0206852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4518DB-7365-D241-AEC3-569855C98F8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C818220-48CA-6844-9D09-AF8B1B42C2D1}" type="datetimeFigureOut">
              <a:rPr lang="en-US"/>
              <a:pPr>
                <a:defRPr/>
              </a:pPr>
              <a:t>9/16/2022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D432EDA-EF5A-BC41-B70B-227EA61C0CE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A465F36-AD7C-8D46-BB53-CD0925CD1C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F102F8-F876-4046-BCCD-4C47047B4B7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93351-D7EC-A044-BCFE-3DCAF74C38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F979DDF-C658-664E-ADA9-A03C6D4B74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A5561F8D-311B-274A-8FCB-4A38B7FAEA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1F122C8C-4EAE-E748-B788-A37E83D8F9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7411" name="Slide Number Placeholder 3">
            <a:extLst>
              <a:ext uri="{FF2B5EF4-FFF2-40B4-BE49-F238E27FC236}">
                <a16:creationId xmlns:a16="http://schemas.microsoft.com/office/drawing/2014/main" id="{61C37DFA-1E32-C441-ABEA-270C2CE482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6079908-6EEB-EC4D-AA32-9F5FFB527936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A5561F8D-311B-274A-8FCB-4A38B7FAEA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1F122C8C-4EAE-E748-B788-A37E83D8F9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7411" name="Slide Number Placeholder 3">
            <a:extLst>
              <a:ext uri="{FF2B5EF4-FFF2-40B4-BE49-F238E27FC236}">
                <a16:creationId xmlns:a16="http://schemas.microsoft.com/office/drawing/2014/main" id="{61C37DFA-1E32-C441-ABEA-270C2CE482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6079908-6EEB-EC4D-AA32-9F5FFB527936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49203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A5561F8D-311B-274A-8FCB-4A38B7FAEA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1F122C8C-4EAE-E748-B788-A37E83D8F9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7411" name="Slide Number Placeholder 3">
            <a:extLst>
              <a:ext uri="{FF2B5EF4-FFF2-40B4-BE49-F238E27FC236}">
                <a16:creationId xmlns:a16="http://schemas.microsoft.com/office/drawing/2014/main" id="{61C37DFA-1E32-C441-ABEA-270C2CE482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6079908-6EEB-EC4D-AA32-9F5FFB527936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21304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A5561F8D-311B-274A-8FCB-4A38B7FAEA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1F122C8C-4EAE-E748-B788-A37E83D8F9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7411" name="Slide Number Placeholder 3">
            <a:extLst>
              <a:ext uri="{FF2B5EF4-FFF2-40B4-BE49-F238E27FC236}">
                <a16:creationId xmlns:a16="http://schemas.microsoft.com/office/drawing/2014/main" id="{61C37DFA-1E32-C441-ABEA-270C2CE482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6079908-6EEB-EC4D-AA32-9F5FFB527936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12282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A5561F8D-311B-274A-8FCB-4A38B7FAEA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1F122C8C-4EAE-E748-B788-A37E83D8F9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7411" name="Slide Number Placeholder 3">
            <a:extLst>
              <a:ext uri="{FF2B5EF4-FFF2-40B4-BE49-F238E27FC236}">
                <a16:creationId xmlns:a16="http://schemas.microsoft.com/office/drawing/2014/main" id="{61C37DFA-1E32-C441-ABEA-270C2CE482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6079908-6EEB-EC4D-AA32-9F5FFB527936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89452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95456" y="257695"/>
            <a:ext cx="6833060" cy="3252268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Session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195456" y="3740583"/>
            <a:ext cx="6833059" cy="1671925"/>
          </a:xfrm>
        </p:spPr>
        <p:txBody>
          <a:bodyPr/>
          <a:lstStyle>
            <a:lvl1pPr marL="0" indent="0" algn="ctr">
              <a:buNone/>
              <a:defRPr sz="2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Speaker Name</a:t>
            </a:r>
            <a:br>
              <a:rPr lang="en-US" dirty="0"/>
            </a:br>
            <a:r>
              <a:rPr lang="en-US" b="0" dirty="0"/>
              <a:t>Speaker Institution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437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52773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4653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1631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69732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7091" y="1825625"/>
            <a:ext cx="5742709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7150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2202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617" y="365125"/>
            <a:ext cx="11665527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618" y="1681163"/>
            <a:ext cx="573895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618" y="2505075"/>
            <a:ext cx="573895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76118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76118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759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87618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2217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564" y="332509"/>
            <a:ext cx="4476461" cy="172489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332509"/>
            <a:ext cx="6172200" cy="553647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5564" y="2057400"/>
            <a:ext cx="447646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5185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87289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3F5FBAF6-927D-8E42-806C-9682F08AD1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77091" y="365125"/>
            <a:ext cx="11610109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C715126-FB0B-C442-B926-BAAEB1BFAC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77091" y="1825625"/>
            <a:ext cx="11610109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BEB58C2-9BE6-6AFD-5439-CEBA391F13A5}"/>
              </a:ext>
            </a:extLst>
          </p:cNvPr>
          <p:cNvSpPr txBox="1"/>
          <p:nvPr userDrawn="1"/>
        </p:nvSpPr>
        <p:spPr>
          <a:xfrm>
            <a:off x="277091" y="6176963"/>
            <a:ext cx="19655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© 2023 by ASPHO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bg2">
              <a:lumMod val="25000"/>
            </a:schemeClr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>
            <a:extLst>
              <a:ext uri="{FF2B5EF4-FFF2-40B4-BE49-F238E27FC236}">
                <a16:creationId xmlns:a16="http://schemas.microsoft.com/office/drawing/2014/main" id="{98B250AD-5EEA-C24D-8F00-A6428F0E3A7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11775" y="1122363"/>
            <a:ext cx="6564313" cy="2387600"/>
          </a:xfrm>
        </p:spPr>
        <p:txBody>
          <a:bodyPr/>
          <a:lstStyle/>
          <a:p>
            <a:endParaRPr lang="en-US" altLang="en-US" dirty="0"/>
          </a:p>
        </p:txBody>
      </p:sp>
      <p:sp>
        <p:nvSpPr>
          <p:cNvPr id="14338" name="Subtitle 2">
            <a:extLst>
              <a:ext uri="{FF2B5EF4-FFF2-40B4-BE49-F238E27FC236}">
                <a16:creationId xmlns:a16="http://schemas.microsoft.com/office/drawing/2014/main" id="{252F0D66-137E-FE47-8C21-F6B35E5632D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311775" y="3602038"/>
            <a:ext cx="6564313" cy="1655762"/>
          </a:xfrm>
        </p:spPr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E2BE3CD1-A8B1-994C-9772-C1AB30DCFE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81891" y="1432227"/>
            <a:ext cx="11610109" cy="4351338"/>
          </a:xfrm>
        </p:spPr>
        <p:txBody>
          <a:bodyPr/>
          <a:lstStyle/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/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6905109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50D6F-05A3-4431-9547-40D03B9C4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09E2CB-A21B-4E3C-9C73-985D88865E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740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>
            <a:extLst>
              <a:ext uri="{FF2B5EF4-FFF2-40B4-BE49-F238E27FC236}">
                <a16:creationId xmlns:a16="http://schemas.microsoft.com/office/drawing/2014/main" id="{0DA75EEC-E50A-0844-B502-D1E32D5357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This talk will follow the topical structure suggested by the ABP: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E78EB8F-E836-451E-9FA2-0AA22A1DBE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839" y="1780180"/>
            <a:ext cx="11322321" cy="413731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E2BE3CD1-A8B1-994C-9772-C1AB30DCFE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81891" y="1432227"/>
            <a:ext cx="11610109" cy="4351338"/>
          </a:xfrm>
        </p:spPr>
        <p:txBody>
          <a:bodyPr/>
          <a:lstStyle/>
          <a:p>
            <a:pPr marL="914400" indent="-914400">
              <a:buFont typeface="+mj-lt"/>
              <a:buAutoNum type="arabicPeriod"/>
            </a:pPr>
            <a:r>
              <a:rPr lang="en-US" altLang="en-US" sz="4800" dirty="0"/>
              <a:t>Basic Science and Pathophysiology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/>
              <a:t>Epidemiology and Risk Assessment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/>
              <a:t>Diagnosis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/>
              <a:t>Management and Treatment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E2BE3CD1-A8B1-994C-9772-C1AB30DCFE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81891" y="1432227"/>
            <a:ext cx="11610109" cy="4351338"/>
          </a:xfrm>
        </p:spPr>
        <p:txBody>
          <a:bodyPr/>
          <a:lstStyle/>
          <a:p>
            <a:pPr marL="914400" indent="-914400">
              <a:buFont typeface="+mj-lt"/>
              <a:buAutoNum type="arabicPeriod"/>
            </a:pPr>
            <a:r>
              <a:rPr lang="en-US" altLang="en-US" sz="4800" dirty="0"/>
              <a:t>Basic Science and Pathophysiology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16748297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B85DD-B5C7-4838-B2C0-CA2D921AB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F9C5EC-424D-4808-B872-FD08334368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563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E2BE3CD1-A8B1-994C-9772-C1AB30DCFE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81891" y="1432227"/>
            <a:ext cx="11610109" cy="4351338"/>
          </a:xfrm>
        </p:spPr>
        <p:txBody>
          <a:bodyPr/>
          <a:lstStyle/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/>
              <a:t>Epidemiology and Risk Assessment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3723866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EFD73-7561-4285-9099-AFF57E722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DBC37-8BA9-4129-B959-52BEB393A0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9989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E2BE3CD1-A8B1-994C-9772-C1AB30DCFE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81891" y="1432227"/>
            <a:ext cx="11610109" cy="4351338"/>
          </a:xfrm>
        </p:spPr>
        <p:txBody>
          <a:bodyPr/>
          <a:lstStyle/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/>
              <a:t>Diagnosis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2792047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A7511-5026-4D83-8E58-9B4A80FFB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425D41-78D8-42CD-8E5D-ED9206F507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0283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A156A716-7857-D34B-9CDB-2C2B37804448}" vid="{94BA6E4C-853C-4A43-B92C-A561C3530A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9A214DB234C54691908C6F3DF6D4DB" ma:contentTypeVersion="16" ma:contentTypeDescription="Create a new document." ma:contentTypeScope="" ma:versionID="50ed737f5f2bd7ceaa98a187e0ccaa75">
  <xsd:schema xmlns:xsd="http://www.w3.org/2001/XMLSchema" xmlns:xs="http://www.w3.org/2001/XMLSchema" xmlns:p="http://schemas.microsoft.com/office/2006/metadata/properties" xmlns:ns2="5e0533bb-bfdf-45c4-9e5c-1558b0841ffd" xmlns:ns3="9c46be9e-554d-43f0-bc75-21fbb32bf30c" targetNamespace="http://schemas.microsoft.com/office/2006/metadata/properties" ma:root="true" ma:fieldsID="23697daaef9795037ab5ec31f3c509ee" ns2:_="" ns3:_="">
    <xsd:import namespace="5e0533bb-bfdf-45c4-9e5c-1558b0841ffd"/>
    <xsd:import namespace="9c46be9e-554d-43f0-bc75-21fbb32bf30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0533bb-bfdf-45c4-9e5c-1558b0841ff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f2caf26-25ad-42a2-bb61-6898ce245ac9}" ma:internalName="TaxCatchAll" ma:showField="CatchAllData" ma:web="5e0533bb-bfdf-45c4-9e5c-1558b0841ff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46be9e-554d-43f0-bc75-21fbb32bf30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9e17280-6357-4f01-98d8-aff652f5469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e0533bb-bfdf-45c4-9e5c-1558b0841ffd" xsi:nil="true"/>
    <lcf76f155ced4ddcb4097134ff3c332f xmlns="9c46be9e-554d-43f0-bc75-21fbb32bf30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E47B750-79F4-4954-B3C9-BCE977E647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e0533bb-bfdf-45c4-9e5c-1558b0841ffd"/>
    <ds:schemaRef ds:uri="9c46be9e-554d-43f0-bc75-21fbb32bf30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E504C25-DA27-46BB-B852-9D9E90EEC22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D8143EA-8905-49D9-A848-DB67641D5A2B}">
  <ds:schemaRefs>
    <ds:schemaRef ds:uri="http://schemas.microsoft.com/office/2006/metadata/properties"/>
    <ds:schemaRef ds:uri="http://schemas.microsoft.com/office/infopath/2007/PartnerControls"/>
    <ds:schemaRef ds:uri="5e0533bb-bfdf-45c4-9e5c-1558b0841ffd"/>
    <ds:schemaRef ds:uri="9c46be9e-554d-43f0-bc75-21fbb32bf30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</TotalTime>
  <Words>77</Words>
  <Application>Microsoft Office PowerPoint</Application>
  <PresentationFormat>Widescreen</PresentationFormat>
  <Paragraphs>26</Paragraphs>
  <Slides>11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This talk will follow the topical structure suggested by the ABP: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Sonya Jones</dc:creator>
  <cp:lastModifiedBy>Ryan Wilkinson</cp:lastModifiedBy>
  <cp:revision>8</cp:revision>
  <dcterms:created xsi:type="dcterms:W3CDTF">2020-10-02T16:01:30Z</dcterms:created>
  <dcterms:modified xsi:type="dcterms:W3CDTF">2022-09-16T15:08:27Z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0x010100579A214DB234C54691908C6F3DF6D4DB</vt:lpwstr>
  </property>
  <property fmtid="{D5CDD505-2E9C-101B-9397-08002B2CF9AE}" pid="3" name="Order">
    <vt:r8>100</vt:r8>
  </property>
</Properties>
</file>