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4" r:id="rId8"/>
    <p:sldId id="261" r:id="rId9"/>
    <p:sldId id="265" r:id="rId10"/>
    <p:sldId id="262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896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9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86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11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87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36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02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08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704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2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E7260-98A2-4B3E-BC0D-F34B56742F26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57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[Topic of Talk]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Management and Treatment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630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159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talk will follow the topical structure suggested by the ABP: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94" y="1806272"/>
            <a:ext cx="11575964" cy="423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77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[Topic of Talk]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Management and Treatment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849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[Topic of Talk]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005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895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[Topic of Talk]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837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990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[Topic of Talk]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061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777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97</Words>
  <Application>Microsoft Office PowerPoint</Application>
  <PresentationFormat>Widescreen</PresentationFormat>
  <Paragraphs>26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This talk will follow the topical structure suggested by the ABP:</vt:lpstr>
      <vt:lpstr>[Topic of Talk]</vt:lpstr>
      <vt:lpstr>[Topic of Talk]</vt:lpstr>
      <vt:lpstr>PowerPoint Presentation</vt:lpstr>
      <vt:lpstr>[Topic of Talk]</vt:lpstr>
      <vt:lpstr>PowerPoint Presentation</vt:lpstr>
      <vt:lpstr>[Topic of Talk]</vt:lpstr>
      <vt:lpstr>PowerPoint Presentation</vt:lpstr>
      <vt:lpstr>[Topic of Talk]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Romack</dc:creator>
  <cp:lastModifiedBy>Cassie McGarigle</cp:lastModifiedBy>
  <cp:revision>10</cp:revision>
  <dcterms:created xsi:type="dcterms:W3CDTF">2018-09-04T19:59:44Z</dcterms:created>
  <dcterms:modified xsi:type="dcterms:W3CDTF">2018-09-05T15:40:54Z</dcterms:modified>
</cp:coreProperties>
</file>